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97" r:id="rId3"/>
    <p:sldId id="259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300" r:id="rId14"/>
    <p:sldId id="30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A134-A2DB-4401-9466-E410008C076F}" type="datetimeFigureOut">
              <a:rPr lang="en-AU" smtClean="0"/>
              <a:t>26/09/2018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0249-D499-4CB6-B760-14AF099A1AD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6148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A134-A2DB-4401-9466-E410008C076F}" type="datetimeFigureOut">
              <a:rPr lang="en-AU" smtClean="0"/>
              <a:t>26/09/2018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0249-D499-4CB6-B760-14AF099A1AD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0978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A134-A2DB-4401-9466-E410008C076F}" type="datetimeFigureOut">
              <a:rPr lang="en-AU" smtClean="0"/>
              <a:t>26/09/2018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0249-D499-4CB6-B760-14AF099A1AD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4156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A134-A2DB-4401-9466-E410008C076F}" type="datetimeFigureOut">
              <a:rPr lang="en-AU" smtClean="0"/>
              <a:t>26/09/2018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0249-D499-4CB6-B760-14AF099A1AD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653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A134-A2DB-4401-9466-E410008C076F}" type="datetimeFigureOut">
              <a:rPr lang="en-AU" smtClean="0"/>
              <a:t>26/09/2018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0249-D499-4CB6-B760-14AF099A1AD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872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A134-A2DB-4401-9466-E410008C076F}" type="datetimeFigureOut">
              <a:rPr lang="en-AU" smtClean="0"/>
              <a:t>26/09/2018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0249-D499-4CB6-B760-14AF099A1AD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5811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A134-A2DB-4401-9466-E410008C076F}" type="datetimeFigureOut">
              <a:rPr lang="en-AU" smtClean="0"/>
              <a:t>26/09/2018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0249-D499-4CB6-B760-14AF099A1AD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7395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A134-A2DB-4401-9466-E410008C076F}" type="datetimeFigureOut">
              <a:rPr lang="en-AU" smtClean="0"/>
              <a:t>26/09/2018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0249-D499-4CB6-B760-14AF099A1AD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8067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A134-A2DB-4401-9466-E410008C076F}" type="datetimeFigureOut">
              <a:rPr lang="en-AU" smtClean="0"/>
              <a:t>26/09/2018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0249-D499-4CB6-B760-14AF099A1AD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01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A134-A2DB-4401-9466-E410008C076F}" type="datetimeFigureOut">
              <a:rPr lang="en-AU" smtClean="0"/>
              <a:t>26/09/2018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0249-D499-4CB6-B760-14AF099A1AD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3955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9A134-A2DB-4401-9466-E410008C076F}" type="datetimeFigureOut">
              <a:rPr lang="en-AU" smtClean="0"/>
              <a:t>26/09/2018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00249-D499-4CB6-B760-14AF099A1AD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2295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9A134-A2DB-4401-9466-E410008C076F}" type="datetimeFigureOut">
              <a:rPr lang="en-AU" smtClean="0"/>
              <a:t>26/09/2018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00249-D499-4CB6-B760-14AF099A1AD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876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ountry and sky 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99" y="0"/>
            <a:ext cx="91888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OSEPH HUNG\Pictures\Pictures\tai lieu tu Hp 07-10-17\Pictures\hinh cut\chua  mark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99" y="1524000"/>
            <a:ext cx="3348017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OSEPH HUNG\Pictures\Pictures\tai lieu tu Hp 07-10-17\Pictures\hinh cut\New Folder (2)\thanh gia xanh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428" y="2979254"/>
            <a:ext cx="1323812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1" y="102401"/>
            <a:ext cx="9047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26th Sunday in Ordinary Time - Year B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609600"/>
            <a:ext cx="84965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2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 Thường Niên Năm B</a:t>
            </a:r>
          </a:p>
        </p:txBody>
      </p:sp>
      <p:pic>
        <p:nvPicPr>
          <p:cNvPr id="8" name="Picture 4" descr="C:\Users\Hung Doan\Pictures\hinh cut\nguoi ngheo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70" y="3946645"/>
            <a:ext cx="43434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336418" y="5791200"/>
            <a:ext cx="4343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30/09/2018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</a:rPr>
              <a:t>Hùng</a:t>
            </a:r>
            <a:r>
              <a:rPr lang="en-AU" sz="2000" dirty="0">
                <a:solidFill>
                  <a:schemeClr val="bg1"/>
                </a:solidFill>
              </a:rPr>
              <a:t> Ph</a:t>
            </a:r>
            <a:r>
              <a:rPr lang="vi-VN" sz="2000" dirty="0">
                <a:solidFill>
                  <a:schemeClr val="bg1"/>
                </a:solidFill>
              </a:rPr>
              <a:t>ư</a:t>
            </a:r>
            <a:r>
              <a:rPr lang="en-US" sz="2000" dirty="0" err="1">
                <a:solidFill>
                  <a:schemeClr val="bg1"/>
                </a:solidFill>
              </a:rPr>
              <a:t>ơng</a:t>
            </a:r>
            <a:r>
              <a:rPr lang="en-US" sz="2000" dirty="0">
                <a:solidFill>
                  <a:schemeClr val="bg1"/>
                </a:solidFill>
              </a:rPr>
              <a:t> &amp; Thanh </a:t>
            </a:r>
            <a:r>
              <a:rPr lang="en-US" sz="2000" dirty="0" err="1">
                <a:solidFill>
                  <a:schemeClr val="bg1"/>
                </a:solidFill>
              </a:rPr>
              <a:t>Quảng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thực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hiện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194987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9595" y="3124200"/>
            <a:ext cx="59721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Nếu chân anh làm cớ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 anh sa ngã,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thì chặt nó đi;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thà cụt một chân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mà được vào cõi sống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còn hơn là có đủ hai chân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mà bị ném vào hoả ngục.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155"/>
            <a:ext cx="5952529" cy="296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52528" y="24775"/>
            <a:ext cx="31914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if your foot should cause you to sin, cut it off; it is better for you to enter into life lame, than to have two feet and be thrown into hell. </a:t>
            </a:r>
          </a:p>
        </p:txBody>
      </p:sp>
      <p:pic>
        <p:nvPicPr>
          <p:cNvPr id="7170" name="Picture 2" descr="http://stillsmallvoices.net/wp-content/uploads/2015/02/standing_at_the_gates_of_he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272" y="4549090"/>
            <a:ext cx="1549152" cy="232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247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09" y="2804356"/>
            <a:ext cx="541890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Nếu mắt anh làm cớ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 anh sa ngã,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thì móc nó đi;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thà chột mắt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mà được vào Nước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Thiên Chúa còn hơn là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 đủ hai mắt mà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 ném vào hoả ngục,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10200" y="-23191"/>
            <a:ext cx="362629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if your eye should cause you to sin, tear it out; it is better for you to enter into the kingdom of God with one eye, than to have two eyes and be thrown into hell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417" y="8709"/>
            <a:ext cx="5136111" cy="270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http://cdn2.whatchristianswanttoknow.com/wp-content/uploads/2013/10/Controversial-Bible-Vers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80" y="5170143"/>
            <a:ext cx="2531786" cy="168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595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4419600"/>
            <a:ext cx="33545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nơi giòi bọ không hề chết và lửa không hề tắt… 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83034" y="824164"/>
            <a:ext cx="3935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where their worm does not die nor their fire go out.’...</a:t>
            </a:r>
          </a:p>
        </p:txBody>
      </p:sp>
      <p:pic>
        <p:nvPicPr>
          <p:cNvPr id="8196" name="Picture 4" descr="http://d212dsb2sdisoj.cloudfront.net/wp-content/uploads/2013/12/fi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793" y="3821115"/>
            <a:ext cx="5359207" cy="303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landoverbaptist.net/donors/Jeb%20Thurmond/lakeoffi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6227"/>
            <a:ext cx="5183035" cy="388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172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ountry and sky 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SEPH HUNG\Pictures\Pictures\tai lieu tu Hp 07-10-17\Pictures\hinh cut\New Folder (2)\nuoc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73" y="16565"/>
            <a:ext cx="8725027" cy="684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Hung Doan\Pictures\hinh cut\chua by mark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192" y="914400"/>
            <a:ext cx="3051569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OSEPH HUNG\Pictures\Pictures\tai lieu tu Hp 07-10-17\Pictures\hinh cut\New Folder (2)\thanh gia xanh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1323812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" y="79513"/>
            <a:ext cx="883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26th Sunday in Ordinary Time - Year B</a:t>
            </a:r>
          </a:p>
        </p:txBody>
      </p:sp>
      <p:sp>
        <p:nvSpPr>
          <p:cNvPr id="7" name="Rectangle 6"/>
          <p:cNvSpPr/>
          <p:nvPr/>
        </p:nvSpPr>
        <p:spPr>
          <a:xfrm>
            <a:off x="418973" y="6084123"/>
            <a:ext cx="8403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2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 Thường Niên Năm B</a:t>
            </a:r>
          </a:p>
        </p:txBody>
      </p:sp>
    </p:spTree>
    <p:extLst>
      <p:ext uri="{BB962C8B-B14F-4D97-AF65-F5344CB8AC3E}">
        <p14:creationId xmlns:p14="http://schemas.microsoft.com/office/powerpoint/2010/main" val="304685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JOSEPH HUNG\Pictures\Pictures\tai lieu tu Hp 07-10-17\Pictures\hinh cut\New Folder (2)\nuoc  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1200" y="3048000"/>
            <a:ext cx="3107501" cy="389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Hung Doan\Pictures\hinh cut\chua  mark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" y="1828800"/>
            <a:ext cx="5109693" cy="510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438" y="51609"/>
            <a:ext cx="47941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26th Sunday </a:t>
            </a:r>
          </a:p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Ordinary Time - Year B</a:t>
            </a:r>
          </a:p>
        </p:txBody>
      </p:sp>
      <p:sp>
        <p:nvSpPr>
          <p:cNvPr id="8" name="Rectangle 7"/>
          <p:cNvSpPr/>
          <p:nvPr/>
        </p:nvSpPr>
        <p:spPr>
          <a:xfrm>
            <a:off x="5116131" y="-26831"/>
            <a:ext cx="3897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Chúa Nhật 2</a:t>
            </a:r>
            <a:r>
              <a:rPr lang="en-AU" sz="3200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3200" b="1" dirty="0">
                <a:latin typeface="+mj-lt"/>
              </a:rPr>
              <a:t> Thường Niên Năm B</a:t>
            </a:r>
          </a:p>
        </p:txBody>
      </p:sp>
      <p:pic>
        <p:nvPicPr>
          <p:cNvPr id="9" name="Picture 2" descr="C:\Users\JOSEPH HUNG\Pictures\Pictures\tai lieu tu Hp 07-10-17\Pictures\hinh cut\New Folder (2)\thanh gia xanh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187" y="1464508"/>
            <a:ext cx="1323812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472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ountry and sky 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OSEPH HUNG\Pictures\Pictures\tai lieu tu Hp 07-10-17\Pictures\hinh cut\New Folder (2)\nuoc 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1" y="1429555"/>
            <a:ext cx="9144001" cy="546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JOSEPH HUNG\Pictures\Pictures\tai lieu tu Hp 07-10-17\Pictures\hinh cut\chua 1d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84890"/>
            <a:ext cx="2774903" cy="610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OSEPH HUNG\Pictures\Pictures\tai lieu tu Hp 07-10-17\Pictures\hinh cut\New Folder (2)\thanh gia xanh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188" y="-37563"/>
            <a:ext cx="1323812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4134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26th Sunday in Ordinary Time - Year B</a:t>
            </a:r>
          </a:p>
        </p:txBody>
      </p:sp>
      <p:sp>
        <p:nvSpPr>
          <p:cNvPr id="8" name="Rectangle 7"/>
          <p:cNvSpPr/>
          <p:nvPr/>
        </p:nvSpPr>
        <p:spPr>
          <a:xfrm>
            <a:off x="-24992" y="492502"/>
            <a:ext cx="929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</a:rPr>
              <a:t>Chúa Nhật 2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3200" b="1" dirty="0">
                <a:solidFill>
                  <a:srgbClr val="FFFF00"/>
                </a:solidFill>
                <a:latin typeface="+mj-lt"/>
              </a:rPr>
              <a:t> Thường Niên Năm B</a:t>
            </a:r>
          </a:p>
        </p:txBody>
      </p:sp>
    </p:spTree>
    <p:extLst>
      <p:ext uri="{BB962C8B-B14F-4D97-AF65-F5344CB8AC3E}">
        <p14:creationId xmlns:p14="http://schemas.microsoft.com/office/powerpoint/2010/main" val="1796330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country and sky 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2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JOSEPH HUNG\Pictures\Pictures\tai lieu tu Hp 07-10-17\Pictures\hinh cut\New Folder (2)\nuoc 6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8" y="2029696"/>
            <a:ext cx="5220238" cy="482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JOSEPH HUNG\Pictures\Pictures\tai lieu tu Hp 07-10-17\Pictures\hinh cut\New Folder (2)\nguoi ngheo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924" y="3729746"/>
            <a:ext cx="3161762" cy="312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JOSEPH HUNG\Pictures\Pictures\tai lieu tu Hp 07-10-17\Pictures\hinh cut\Mar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595" y="12879"/>
            <a:ext cx="3848513" cy="205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28165" y="382012"/>
            <a:ext cx="305564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Mark 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9:38-43,45,47-48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Mác-cô</a:t>
            </a:r>
            <a:endParaRPr lang="en-A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9:38-43,45,47-48</a:t>
            </a:r>
          </a:p>
        </p:txBody>
      </p:sp>
      <p:pic>
        <p:nvPicPr>
          <p:cNvPr id="7" name="Picture 2" descr="C:\Users\JOSEPH HUNG\Pictures\Pictures\tai lieu tu Hp 07-10-17\Pictures\hinh cut\New Folder (2)\thanh gia xanh.t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69" y="457200"/>
            <a:ext cx="1323812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427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016" y="4648200"/>
            <a:ext cx="89999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ấy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Ông Gio-an nói với Đức Giê-su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"Thưa Thầy, chúng con thấy có người lấy danh Thầy mà trừ quỷ. Chúng con đã cố ngăn cản,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vì người ấy không theo chúng ta." 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3581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John said to Jesus, ‘Master, we saw a man who is not one of us casting out devils in your name; and because he was not one of us we tried to stop him.’ </a:t>
            </a:r>
          </a:p>
        </p:txBody>
      </p:sp>
      <p:pic>
        <p:nvPicPr>
          <p:cNvPr id="1026" name="Picture 2" descr="https://www.lds.org/bc/content/bible-videos/videos/the-kingdom-of-heaven-screenshots/images/45_the-kingdom-of-heaven_1800x1200_300dpi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50" y="22235"/>
            <a:ext cx="5453049" cy="363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384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2308" y="4591861"/>
            <a:ext cx="66921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Đức Giê-su bảo: "Đừng ngăn cản người ta, vì không ai lấy danh nghĩa Thầy mà làm phép lạ, rồi ngay sau đó lại có thể nói xấu về Thầy.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468" y="204036"/>
            <a:ext cx="22018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But Jesus said, ‘You must not stop him: no one who works a miracle in my name is likely to speak evil of me.</a:t>
            </a:r>
          </a:p>
        </p:txBody>
      </p:sp>
      <p:pic>
        <p:nvPicPr>
          <p:cNvPr id="2050" name="Picture 2" descr="https://www.lds.org/bc/content/bible-videos/videos/the-kingdom-of-heaven-screenshots/images/45_the-kingdom-of-heaven_900x600_72dpi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308" y="3220"/>
            <a:ext cx="6871692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967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638" y="5780782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/>
              <a:t> 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Quả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thật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ai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chống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chúng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ta </a:t>
            </a:r>
          </a:p>
          <a:p>
            <a:pPr algn="ctr"/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ủng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hộ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chúng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ta.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1605" y="0"/>
            <a:ext cx="7331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Anyone who is not against us is for us. </a:t>
            </a:r>
          </a:p>
        </p:txBody>
      </p:sp>
      <p:pic>
        <p:nvPicPr>
          <p:cNvPr id="3074" name="Picture 2" descr="https://www.lds.org/bc/content/bible-videos/videos/the-kingdom-of-heaven-screenshots/images/45_the-kingdom-of-heaven_1800x1200_300dpi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32" y="601947"/>
            <a:ext cx="7834184" cy="52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788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" y="3549845"/>
            <a:ext cx="541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"Ai cho anh em uống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 chén nước vì lẽ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anh em thuộc về Đấng Ki-tô, thì Thầy bảo thật anh em, người đó sẽ không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mất phần thưởng đâu.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17941" y="152400"/>
            <a:ext cx="399775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‘If anyone gives you a cup of water to drink just because you belong to Christ, then I tell you solemnly, he will most certainly not lose his reward. </a:t>
            </a:r>
          </a:p>
        </p:txBody>
      </p:sp>
      <p:pic>
        <p:nvPicPr>
          <p:cNvPr id="4" name="Picture 2" descr="https://www.lds.org/bc/content/bible-videos/videos/the-kingdom-of-heaven-screenshots/images/45_the-kingdom-of-heaven_1800x1200_300dpi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03" y="18519"/>
            <a:ext cx="5096169" cy="339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2.bp.blogspot.com/-UcclDsb0hVc/Un-NCmiW4YI/AAAAAAAAf88/wd-Q8jpJ3V8/s1600/CN26Tn-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419" y="4168348"/>
            <a:ext cx="2590800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239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6530" y="2969041"/>
            <a:ext cx="53340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"Ai làm cớ cho một trong những kẻ bé mọn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đang tin đây phải sa ngã, thì thà buộc cối đá lớn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 cổ nó mà ném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xuống biển còn hơn.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543" y="76200"/>
            <a:ext cx="37729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‘But anyone who is an obstacle to bring down one of these little ones who have faith, would be better thrown into the sea with a great millstone round his neck. 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39" y="4725342"/>
            <a:ext cx="2132658" cy="213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314"/>
            <a:ext cx="5334000" cy="269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976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11960" y="2649885"/>
            <a:ext cx="48558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Nếu tay anh làm cớ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 anh sa ngã,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thì chặt nó đi;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thà cụt một tay mà được vào cõi sống còn hơn </a:t>
            </a:r>
            <a:endParaRPr lang="en-US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 có đủ hai tay mà phải sa hoả ngục, phải vào lửa không hề tắt.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94029"/>
            <a:ext cx="4211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if your hand should cause you to sin, cut it off; it is better for you to enter into life crippled, than to have two hands and go to hell, into the fire that cannot be put out. </a:t>
            </a:r>
          </a:p>
        </p:txBody>
      </p:sp>
      <p:pic>
        <p:nvPicPr>
          <p:cNvPr id="6146" name="Picture 2" descr="https://awaypoint.files.wordpress.com/2014/12/torture-he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80" y="4627900"/>
            <a:ext cx="2971800" cy="221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1550"/>
            <a:ext cx="4932040" cy="246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844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637</Words>
  <Application>Microsoft Office PowerPoint</Application>
  <PresentationFormat>On-screen Show (4:3)</PresentationFormat>
  <Paragraphs>60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Anthony Nguyen</cp:lastModifiedBy>
  <cp:revision>41</cp:revision>
  <dcterms:created xsi:type="dcterms:W3CDTF">2018-04-29T02:02:39Z</dcterms:created>
  <dcterms:modified xsi:type="dcterms:W3CDTF">2018-09-26T09:12:02Z</dcterms:modified>
</cp:coreProperties>
</file>